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5ED51-2F1D-064E-8750-DE92CB66B1BE}" v="2" dt="2020-11-29T10:45:10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대선[ 학부재학 / 컴퓨터학과 ]" userId="cdef0883-39c9-4422-b32a-92465409b12a" providerId="ADAL" clId="{9155ED51-2F1D-064E-8750-DE92CB66B1BE}"/>
    <pc:docChg chg="addSld delSld modSld">
      <pc:chgData name="송대선[ 학부재학 / 컴퓨터학과 ]" userId="cdef0883-39c9-4422-b32a-92465409b12a" providerId="ADAL" clId="{9155ED51-2F1D-064E-8750-DE92CB66B1BE}" dt="2020-11-29T10:45:40.668" v="31" actId="1076"/>
      <pc:docMkLst>
        <pc:docMk/>
      </pc:docMkLst>
      <pc:sldChg chg="new del">
        <pc:chgData name="송대선[ 학부재학 / 컴퓨터학과 ]" userId="cdef0883-39c9-4422-b32a-92465409b12a" providerId="ADAL" clId="{9155ED51-2F1D-064E-8750-DE92CB66B1BE}" dt="2020-11-29T10:43:48.078" v="2" actId="2696"/>
        <pc:sldMkLst>
          <pc:docMk/>
          <pc:sldMk cId="1562042941" sldId="274"/>
        </pc:sldMkLst>
      </pc:sldChg>
      <pc:sldChg chg="addSp modSp new mod">
        <pc:chgData name="송대선[ 학부재학 / 컴퓨터학과 ]" userId="cdef0883-39c9-4422-b32a-92465409b12a" providerId="ADAL" clId="{9155ED51-2F1D-064E-8750-DE92CB66B1BE}" dt="2020-11-29T10:44:51.297" v="14" actId="1076"/>
        <pc:sldMkLst>
          <pc:docMk/>
          <pc:sldMk cId="2490784619" sldId="275"/>
        </pc:sldMkLst>
        <pc:picChg chg="add mod">
          <ac:chgData name="송대선[ 학부재학 / 컴퓨터학과 ]" userId="cdef0883-39c9-4422-b32a-92465409b12a" providerId="ADAL" clId="{9155ED51-2F1D-064E-8750-DE92CB66B1BE}" dt="2020-11-29T10:44:51.297" v="14" actId="1076"/>
          <ac:picMkLst>
            <pc:docMk/>
            <pc:sldMk cId="2490784619" sldId="275"/>
            <ac:picMk id="3" creationId="{DAC928C2-6776-8C4D-BC48-012743A82340}"/>
          </ac:picMkLst>
        </pc:picChg>
        <pc:picChg chg="add mod">
          <ac:chgData name="송대선[ 학부재학 / 컴퓨터학과 ]" userId="cdef0883-39c9-4422-b32a-92465409b12a" providerId="ADAL" clId="{9155ED51-2F1D-064E-8750-DE92CB66B1BE}" dt="2020-11-29T10:44:43.454" v="13" actId="1076"/>
          <ac:picMkLst>
            <pc:docMk/>
            <pc:sldMk cId="2490784619" sldId="275"/>
            <ac:picMk id="5" creationId="{F3C01C40-CD99-1D48-83B1-772A33940BA7}"/>
          </ac:picMkLst>
        </pc:picChg>
      </pc:sldChg>
      <pc:sldChg chg="addSp modSp new mod">
        <pc:chgData name="송대선[ 학부재학 / 컴퓨터학과 ]" userId="cdef0883-39c9-4422-b32a-92465409b12a" providerId="ADAL" clId="{9155ED51-2F1D-064E-8750-DE92CB66B1BE}" dt="2020-11-29T10:45:40.668" v="31" actId="1076"/>
        <pc:sldMkLst>
          <pc:docMk/>
          <pc:sldMk cId="3141409723" sldId="276"/>
        </pc:sldMkLst>
        <pc:picChg chg="add mod">
          <ac:chgData name="송대선[ 학부재학 / 컴퓨터학과 ]" userId="cdef0883-39c9-4422-b32a-92465409b12a" providerId="ADAL" clId="{9155ED51-2F1D-064E-8750-DE92CB66B1BE}" dt="2020-11-29T10:45:34.921" v="29" actId="14100"/>
          <ac:picMkLst>
            <pc:docMk/>
            <pc:sldMk cId="3141409723" sldId="276"/>
            <ac:picMk id="3" creationId="{5F7EEA86-ADBA-EC42-92FF-8BAB1A9F43DA}"/>
          </ac:picMkLst>
        </pc:picChg>
        <pc:picChg chg="add mod">
          <ac:chgData name="송대선[ 학부재학 / 컴퓨터학과 ]" userId="cdef0883-39c9-4422-b32a-92465409b12a" providerId="ADAL" clId="{9155ED51-2F1D-064E-8750-DE92CB66B1BE}" dt="2020-11-29T10:45:37.082" v="30" actId="14100"/>
          <ac:picMkLst>
            <pc:docMk/>
            <pc:sldMk cId="3141409723" sldId="276"/>
            <ac:picMk id="5" creationId="{0E4AC74D-F34C-2C44-AE0E-4EB072BAFF1A}"/>
          </ac:picMkLst>
        </pc:picChg>
        <pc:picChg chg="add mod">
          <ac:chgData name="송대선[ 학부재학 / 컴퓨터학과 ]" userId="cdef0883-39c9-4422-b32a-92465409b12a" providerId="ADAL" clId="{9155ED51-2F1D-064E-8750-DE92CB66B1BE}" dt="2020-11-29T10:45:40.668" v="31" actId="1076"/>
          <ac:picMkLst>
            <pc:docMk/>
            <pc:sldMk cId="3141409723" sldId="276"/>
            <ac:picMk id="7" creationId="{F3181DC3-EC2E-9647-976C-2BB7B75EE2F4}"/>
          </ac:picMkLst>
        </pc:picChg>
      </pc:sldChg>
      <pc:sldMasterChg chg="delSldLayout">
        <pc:chgData name="송대선[ 학부재학 / 컴퓨터학과 ]" userId="cdef0883-39c9-4422-b32a-92465409b12a" providerId="ADAL" clId="{9155ED51-2F1D-064E-8750-DE92CB66B1BE}" dt="2020-11-29T10:43:48.078" v="2" actId="2696"/>
        <pc:sldMasterMkLst>
          <pc:docMk/>
          <pc:sldMasterMk cId="0" sldId="2147483659"/>
        </pc:sldMasterMkLst>
        <pc:sldLayoutChg chg="del">
          <pc:chgData name="송대선[ 학부재학 / 컴퓨터학과 ]" userId="cdef0883-39c9-4422-b32a-92465409b12a" providerId="ADAL" clId="{9155ED51-2F1D-064E-8750-DE92CB66B1BE}" dt="2020-11-29T10:43:48.078" v="2" actId="2696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문제상황 : 인공지능 스피커를 샀지만, 어린 아들의 목소리는 잘 인식을 못한다.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그래서 불을 꺼줘, 불켜줘 라는 아이의 목소리를 잘 인식하여 작동하는 인공지능 스피커 프로그램을 만들려고 한다.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d98b2f2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d98b2f2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d98b2f2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d98b2f2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897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기계학습 모델을 만들기 위해서는 다음과 같은 절차가 필요합니다.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데이터를 수집합니다. 데이터는 이미지 데이터, 소리 데이터, 텍스트 데이터 등 다양한 형태가 존재합니다.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다음으로, 수집한 데이터를 훈련시켜 기계학습 모델을 만듭니다.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기계학습 모델에는 무언가를 분류하기 위한 Classification 모델, 예측 문제에 쓰이는  Regression 모델 등이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이렇게 만들어진 기계학습 모델은 웹 페이지나 어플리케이션 또는 소프트웨어 등에 활용될 수 있습니다,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오늘 수업에서 활용해볼 teachable machine에 대해 간단히 살펴보겠습니다,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Teachable machine은 기계학습 모델 중에서 분류에 쓰이는 Classification 모델을 쉽고 편리하게 만들 수 있도록 해줍니다.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앞서 살펴본 기계학습 모델 만드는 과정을 모두 포함하고 있으며, 직관적인 UI/UX를 가지고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먼저 이 곳에서 기계학습 모델을 만드는 첫번째 단계인 데이터 수집을 합니다.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클래스 이름을 지정한 뒤, 해당 클래스에 해당하는 데이터를 업로드할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다음으로 수집한 데이터를 훈련시켜 이 버튼을 통해 쉽고 간단하게 기계학습 모델을 만듭니다.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마지막으로, 만들어진 모델을 이 버튼을 통해 활용할 수 있습니다.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늑대는 일부 지역에서 멸종 위기 동물로 분류되어 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따라서 멸종 위기 동물인 늑대를 동물 보호 구역에 따로 분리하여 보호하고자 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그런데 개 중에서 시베리안 허스키는 늑대와 비슷하게 생겨 혼란을 일으킨다.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시베리안 허스키와 늑대를 구분하는 프로그램을 만들어서 늑대만 보호 구역에 잘 격리시킬 수 있을까?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시베리안 허스키와 늑대의 이미지 데이터를 각각 10장 이상 수집합니다.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이미지는 구글 검색을 통해 수집해보겠습니다.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이때, 모델을 훈련시키는 데 필요한 데이터 외에 모델이 잘 훈련되었는지 확인하는 데 쓰이는 테스트용 데이터도 따로 몇 개 수집해두어야 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dnet.co.kr/view/?no=20180426090058&amp;from=Mob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train/audi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quickdraw.withgoogl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hankookilbo.com/News/Read/201903151769329107?did=PA&amp;dtype=3&amp;dtypecode=1324&amp;prnewsid=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1boon.daum.net/petnu/petnu273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achablemachine.withgoogle.com/train/imag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train/imag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81925" y="2105250"/>
            <a:ext cx="358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기계학습 모델 만들어보기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적용 및 문제해결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125" y="1087275"/>
            <a:ext cx="7282302" cy="3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7537625" y="2516250"/>
            <a:ext cx="1572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https://therk987.github.io/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teachablemachine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index.html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3081925" y="2105250"/>
            <a:ext cx="358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사운드 분류 프로젝트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문제상황 확인</a:t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3894900" y="4750500"/>
            <a:ext cx="52491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출처: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https://zdnet.co.kr/view/?no=20180426090058&amp;from=Mobile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750" y="1170125"/>
            <a:ext cx="5394276" cy="34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데이터 수집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5621625" y="1152475"/>
            <a:ext cx="321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입력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손뼉치기, 손가락 튕기기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불켜줘~, 불꺼줘~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etc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출력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Light 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Light Off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2" y="1152475"/>
            <a:ext cx="5271725" cy="3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모델 생성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4165500"/>
            <a:ext cx="85206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https://teachablemachine.withgoogle.com/train/audio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550" y="1116450"/>
            <a:ext cx="6194725" cy="304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적용 및 문제해결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675" y="1160350"/>
            <a:ext cx="7005449" cy="36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체험1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0" y="1102350"/>
            <a:ext cx="347522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296425" y="1071750"/>
            <a:ext cx="30000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https://quickdraw.withgoogle.com/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체험2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50" y="987150"/>
            <a:ext cx="359405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959" y="1109150"/>
            <a:ext cx="296081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/>
        </p:nvSpPr>
        <p:spPr>
          <a:xfrm>
            <a:off x="3081925" y="2105250"/>
            <a:ext cx="358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C928C2-6776-8C4D-BC48-012743A8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61803"/>
            <a:ext cx="8229600" cy="514350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C01C40-CD99-1D48-83B1-772A3394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9419" y="-473454"/>
            <a:ext cx="6716090" cy="41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기계학습 모델 만들기</a:t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29811" y="1813150"/>
            <a:ext cx="1666755" cy="8796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3406434" y="1813150"/>
            <a:ext cx="1666755" cy="8796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383057" y="1813150"/>
            <a:ext cx="1666755" cy="879676"/>
          </a:xfrm>
          <a:prstGeom prst="roundRect">
            <a:avLst>
              <a:gd name="adj" fmla="val 16667"/>
            </a:avLst>
          </a:prstGeom>
          <a:solidFill>
            <a:srgbClr val="C8D2D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Application/SW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2225749" y="2252988"/>
            <a:ext cx="10561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" name="Google Shape;64;p14"/>
          <p:cNvSpPr txBox="1"/>
          <p:nvPr/>
        </p:nvSpPr>
        <p:spPr>
          <a:xfrm>
            <a:off x="2479630" y="2319019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훈련</a:t>
            </a:r>
            <a:endParaRPr sz="1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453087" y="2319018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1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475018" y="2806294"/>
            <a:ext cx="15295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5196872" y="2234153"/>
            <a:ext cx="10561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87572" y="2806294"/>
            <a:ext cx="99097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&#10;&#10;Description automatically generated">
            <a:extLst>
              <a:ext uri="{FF2B5EF4-FFF2-40B4-BE49-F238E27FC236}">
                <a16:creationId xmlns:a16="http://schemas.microsoft.com/office/drawing/2014/main" id="{5F7EEA86-ADBA-EC42-92FF-8BAB1A9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1761"/>
            <a:ext cx="2099145" cy="2741740"/>
          </a:xfrm>
          <a:prstGeom prst="rect">
            <a:avLst/>
          </a:pr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E4AC74D-F34C-2C44-AE0E-4EB072BAF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99144" cy="2487874"/>
          </a:xfrm>
          <a:prstGeom prst="rect">
            <a:avLst/>
          </a:prstGeo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F3181DC3-EC2E-9647-976C-2BB7B75EE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144" y="0"/>
            <a:ext cx="4314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0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학습의 흐름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29811" y="1577171"/>
            <a:ext cx="1666755" cy="8796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406434" y="1577171"/>
            <a:ext cx="1666755" cy="879676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383057" y="1577171"/>
            <a:ext cx="1666755" cy="879676"/>
          </a:xfrm>
          <a:prstGeom prst="roundRect">
            <a:avLst>
              <a:gd name="adj" fmla="val 16667"/>
            </a:avLst>
          </a:prstGeom>
          <a:solidFill>
            <a:srgbClr val="C8D2D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Application/SW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2225749" y="2017009"/>
            <a:ext cx="10561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2479630" y="2083040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훈련</a:t>
            </a:r>
            <a:endParaRPr sz="1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453087" y="2083039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14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5196872" y="1998174"/>
            <a:ext cx="1056167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1" name="Google Shape;81;p15"/>
          <p:cNvGrpSpPr/>
          <p:nvPr/>
        </p:nvGrpSpPr>
        <p:grpSpPr>
          <a:xfrm>
            <a:off x="429811" y="3025191"/>
            <a:ext cx="7620001" cy="496186"/>
            <a:chOff x="408546" y="2636874"/>
            <a:chExt cx="7620001" cy="496186"/>
          </a:xfrm>
        </p:grpSpPr>
        <p:sp>
          <p:nvSpPr>
            <p:cNvPr id="82" name="Google Shape;82;p15"/>
            <p:cNvSpPr/>
            <p:nvPr/>
          </p:nvSpPr>
          <p:spPr>
            <a:xfrm>
              <a:off x="408546" y="2636874"/>
              <a:ext cx="7620001" cy="49618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503086" y="2722707"/>
              <a:ext cx="14606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1.이미지 데이터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3423296" y="2722707"/>
              <a:ext cx="15905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개/늑대 분류 모델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6718916" y="2722707"/>
              <a:ext cx="95250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 페이지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429811" y="3726725"/>
            <a:ext cx="7620001" cy="496186"/>
            <a:chOff x="408546" y="2636874"/>
            <a:chExt cx="7620001" cy="496186"/>
          </a:xfrm>
        </p:grpSpPr>
        <p:sp>
          <p:nvSpPr>
            <p:cNvPr id="87" name="Google Shape;87;p15"/>
            <p:cNvSpPr/>
            <p:nvPr/>
          </p:nvSpPr>
          <p:spPr>
            <a:xfrm>
              <a:off x="408546" y="2636874"/>
              <a:ext cx="7620001" cy="496186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503086" y="2722707"/>
              <a:ext cx="1380506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 음성 데이터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3423296" y="2722707"/>
              <a:ext cx="1540806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사운드 분류 모델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6718916" y="2722707"/>
              <a:ext cx="952505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 페이지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Teachable Machine 이란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7649"/>
            <a:ext cx="7946065" cy="381188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290084" y="2249780"/>
            <a:ext cx="1155404" cy="75136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867786" y="2009559"/>
            <a:ext cx="791215" cy="34051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Data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4922016" y="2697126"/>
            <a:ext cx="1155404" cy="75136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503247" y="2527150"/>
            <a:ext cx="1096200" cy="3405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903215" y="2830605"/>
            <a:ext cx="1155404" cy="34051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461323" y="2572807"/>
            <a:ext cx="771235" cy="34051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활용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3081925" y="2105250"/>
            <a:ext cx="358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분류 프로젝트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문제상황 확인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r="11777"/>
          <a:stretch/>
        </p:blipFill>
        <p:spPr>
          <a:xfrm>
            <a:off x="7168675" y="2677950"/>
            <a:ext cx="1975325" cy="21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75" y="1237325"/>
            <a:ext cx="3000000" cy="251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t="10329" b="8076"/>
          <a:stretch/>
        </p:blipFill>
        <p:spPr>
          <a:xfrm>
            <a:off x="4549000" y="1741250"/>
            <a:ext cx="2619675" cy="31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3815975" y="2578275"/>
            <a:ext cx="6552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4540500"/>
            <a:ext cx="6987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출처: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https://1boon.daum.net/petnu/petnu273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https://www.hankookilbo.com/News/Read/201903151769329107?did=PA&amp;dtype=3&amp;dtypecode=1324&amp;prnewsid=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데이터 수집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5435325" y="1369938"/>
            <a:ext cx="343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입력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개(시베리안 허스키) 이미지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늑대 이미지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출력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개(시베리안 허스키)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늑대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40300" y="1340050"/>
            <a:ext cx="1811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개(시베리안 허스키)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593400" y="1340050"/>
            <a:ext cx="638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늑대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10609"/>
          <a:stretch/>
        </p:blipFill>
        <p:spPr>
          <a:xfrm>
            <a:off x="3146002" y="1826175"/>
            <a:ext cx="638700" cy="6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5225" y="1806550"/>
            <a:ext cx="939325" cy="62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2950" y="4384975"/>
            <a:ext cx="831800" cy="62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2775" y="3773350"/>
            <a:ext cx="831800" cy="55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2125" y="3773325"/>
            <a:ext cx="831799" cy="5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02775" y="4378750"/>
            <a:ext cx="831799" cy="60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62295" y="3152437"/>
            <a:ext cx="788031" cy="5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02775" y="3155925"/>
            <a:ext cx="831800" cy="56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53302" y="2531525"/>
            <a:ext cx="76459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46000" y="2531525"/>
            <a:ext cx="919350" cy="57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9324" y="4402550"/>
            <a:ext cx="673473" cy="6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32650" y="3114475"/>
            <a:ext cx="831800" cy="5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7000" y="3118780"/>
            <a:ext cx="707150" cy="58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04575" y="4415050"/>
            <a:ext cx="888000" cy="59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54539" y="2471375"/>
            <a:ext cx="788024" cy="5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32650" y="1861700"/>
            <a:ext cx="831800" cy="55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7000" y="1836500"/>
            <a:ext cx="707150" cy="6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20">
            <a:alphaModFix/>
          </a:blip>
          <a:srcRect l="14987"/>
          <a:stretch/>
        </p:blipFill>
        <p:spPr>
          <a:xfrm>
            <a:off x="617000" y="2503600"/>
            <a:ext cx="707150" cy="5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6999" y="3755150"/>
            <a:ext cx="675799" cy="5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380349" y="3742600"/>
            <a:ext cx="888000" cy="61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모델 생성 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75" y="1079900"/>
            <a:ext cx="773164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499775" y="4845025"/>
            <a:ext cx="5143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https://teachablemachine.withgoogle.com/train/image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383025" y="1278550"/>
            <a:ext cx="1034400" cy="41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311700" y="23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모델 export &amp; upload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499775" y="4845025"/>
            <a:ext cx="5143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https://teachablemachine.withgoogle.com/train/image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7550" y="1067013"/>
            <a:ext cx="4713344" cy="35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2641025" y="1906388"/>
            <a:ext cx="1034400" cy="41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2719050" y="2535913"/>
            <a:ext cx="644100" cy="190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Macintosh PowerPoint</Application>
  <PresentationFormat>On-screen Show (16:9)</PresentationFormat>
  <Paragraphs>94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PowerPoint Presentation</vt:lpstr>
      <vt:lpstr>기계학습 모델 만들기</vt:lpstr>
      <vt:lpstr>학습의 흐름</vt:lpstr>
      <vt:lpstr>Teachable Machine 이란</vt:lpstr>
      <vt:lpstr>PowerPoint Presentation</vt:lpstr>
      <vt:lpstr>문제상황 확인</vt:lpstr>
      <vt:lpstr>데이터 수집</vt:lpstr>
      <vt:lpstr>모델 생성 </vt:lpstr>
      <vt:lpstr>모델 export &amp; upload</vt:lpstr>
      <vt:lpstr>적용 및 문제해결</vt:lpstr>
      <vt:lpstr>PowerPoint Presentation</vt:lpstr>
      <vt:lpstr>문제상황 확인</vt:lpstr>
      <vt:lpstr>데이터 수집</vt:lpstr>
      <vt:lpstr>모델 생성</vt:lpstr>
      <vt:lpstr>적용 및 문제해결</vt:lpstr>
      <vt:lpstr>체험1</vt:lpstr>
      <vt:lpstr>체험2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송대선[ 학부재학 / 컴퓨터학과 ]</cp:lastModifiedBy>
  <cp:revision>1</cp:revision>
  <dcterms:modified xsi:type="dcterms:W3CDTF">2020-11-29T10:46:12Z</dcterms:modified>
</cp:coreProperties>
</file>